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89" r:id="rId2"/>
    <p:sldId id="386" r:id="rId3"/>
    <p:sldId id="387" r:id="rId4"/>
    <p:sldId id="378" r:id="rId5"/>
    <p:sldId id="390" r:id="rId6"/>
    <p:sldId id="385" r:id="rId7"/>
    <p:sldId id="391" r:id="rId8"/>
    <p:sldId id="393" r:id="rId9"/>
    <p:sldId id="396" r:id="rId10"/>
    <p:sldId id="394" r:id="rId11"/>
    <p:sldId id="395" r:id="rId12"/>
    <p:sldId id="383" r:id="rId13"/>
    <p:sldId id="392" r:id="rId14"/>
  </p:sldIdLst>
  <p:sldSz cx="12192000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9AF4"/>
    <a:srgbClr val="C00000"/>
    <a:srgbClr val="54A4DC"/>
    <a:srgbClr val="3B9AF4"/>
    <a:srgbClr val="2F52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191" autoAdjust="0"/>
    <p:restoredTop sz="94660"/>
  </p:normalViewPr>
  <p:slideViewPr>
    <p:cSldViewPr snapToGrid="0">
      <p:cViewPr varScale="1">
        <p:scale>
          <a:sx n="64" d="100"/>
          <a:sy n="64" d="100"/>
        </p:scale>
        <p:origin x="810" y="78"/>
      </p:cViewPr>
      <p:guideLst>
        <p:guide orient="horz" pos="288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496484"/>
            <a:ext cx="10363200" cy="3183467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802717"/>
            <a:ext cx="9144000" cy="2207683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238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309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486834"/>
            <a:ext cx="2628900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486834"/>
            <a:ext cx="7734300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1303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5697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2279653"/>
            <a:ext cx="10515600" cy="3803649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6119286"/>
            <a:ext cx="10515600" cy="200024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575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434167"/>
            <a:ext cx="518160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434167"/>
            <a:ext cx="518160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2293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86836"/>
            <a:ext cx="10515600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2241551"/>
            <a:ext cx="5157787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3340100"/>
            <a:ext cx="5157787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2241551"/>
            <a:ext cx="5183188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3340100"/>
            <a:ext cx="5183188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951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08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627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609600"/>
            <a:ext cx="3932237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316569"/>
            <a:ext cx="6172200" cy="6498167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743200"/>
            <a:ext cx="3932237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974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609600"/>
            <a:ext cx="3932237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316569"/>
            <a:ext cx="6172200" cy="6498167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743200"/>
            <a:ext cx="3932237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153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6836"/>
            <a:ext cx="1051560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434167"/>
            <a:ext cx="1051560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8475136"/>
            <a:ext cx="2743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8475136"/>
            <a:ext cx="41148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8475136"/>
            <a:ext cx="2743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524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9538992-8D63-4A48-91D3-EECFD4967E63}"/>
              </a:ext>
            </a:extLst>
          </p:cNvPr>
          <p:cNvSpPr txBox="1"/>
          <p:nvPr/>
        </p:nvSpPr>
        <p:spPr>
          <a:xfrm>
            <a:off x="1646601" y="3627104"/>
            <a:ext cx="959602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GB" sz="8800" b="1" dirty="0">
                <a:latin typeface="Century Gothic" panose="020B0502020202020204" pitchFamily="34" charset="0"/>
              </a:rPr>
              <a:t>How many dots?</a:t>
            </a:r>
          </a:p>
        </p:txBody>
      </p:sp>
    </p:spTree>
    <p:extLst>
      <p:ext uri="{BB962C8B-B14F-4D97-AF65-F5344CB8AC3E}">
        <p14:creationId xmlns:p14="http://schemas.microsoft.com/office/powerpoint/2010/main" val="5991712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Oval 24">
            <a:extLst>
              <a:ext uri="{FF2B5EF4-FFF2-40B4-BE49-F238E27FC236}">
                <a16:creationId xmlns:a16="http://schemas.microsoft.com/office/drawing/2014/main" id="{3F34C0BD-0CEC-454A-AFDB-0EB0DD4862E4}"/>
              </a:ext>
            </a:extLst>
          </p:cNvPr>
          <p:cNvSpPr/>
          <p:nvPr/>
        </p:nvSpPr>
        <p:spPr>
          <a:xfrm>
            <a:off x="4108460" y="2533426"/>
            <a:ext cx="900000" cy="900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B84F1D7-8711-42A3-AC47-516FCFE3F725}"/>
              </a:ext>
            </a:extLst>
          </p:cNvPr>
          <p:cNvSpPr/>
          <p:nvPr/>
        </p:nvSpPr>
        <p:spPr>
          <a:xfrm>
            <a:off x="3793953" y="4190297"/>
            <a:ext cx="900000" cy="900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5B31F40-6527-41A6-A58C-D27B6E0920B9}"/>
              </a:ext>
            </a:extLst>
          </p:cNvPr>
          <p:cNvSpPr/>
          <p:nvPr/>
        </p:nvSpPr>
        <p:spPr>
          <a:xfrm>
            <a:off x="2496373" y="2983426"/>
            <a:ext cx="900000" cy="900000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2CB25F1-5001-4909-9FAD-72507BCDB253}"/>
              </a:ext>
            </a:extLst>
          </p:cNvPr>
          <p:cNvSpPr/>
          <p:nvPr/>
        </p:nvSpPr>
        <p:spPr>
          <a:xfrm>
            <a:off x="9469625" y="4777381"/>
            <a:ext cx="900000" cy="900000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30725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94990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E2A2573D-B764-40E9-88B0-FBB43BC43347}"/>
              </a:ext>
            </a:extLst>
          </p:cNvPr>
          <p:cNvSpPr/>
          <p:nvPr/>
        </p:nvSpPr>
        <p:spPr>
          <a:xfrm>
            <a:off x="2214357" y="5921137"/>
            <a:ext cx="900000" cy="90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FA0E0CA-B6AB-4CC6-BEDC-4C9E0F98D1E8}"/>
              </a:ext>
            </a:extLst>
          </p:cNvPr>
          <p:cNvSpPr/>
          <p:nvPr/>
        </p:nvSpPr>
        <p:spPr>
          <a:xfrm>
            <a:off x="5018353" y="2163654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3162E93-5907-4965-9990-EA6BAD5EC9CA}"/>
              </a:ext>
            </a:extLst>
          </p:cNvPr>
          <p:cNvSpPr/>
          <p:nvPr/>
        </p:nvSpPr>
        <p:spPr>
          <a:xfrm>
            <a:off x="4187496" y="4949896"/>
            <a:ext cx="900000" cy="90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F98639B-94C0-4B46-8E03-F0A3B18CA40F}"/>
              </a:ext>
            </a:extLst>
          </p:cNvPr>
          <p:cNvSpPr/>
          <p:nvPr/>
        </p:nvSpPr>
        <p:spPr>
          <a:xfrm>
            <a:off x="7173648" y="2075234"/>
            <a:ext cx="900000" cy="900000"/>
          </a:xfrm>
          <a:prstGeom prst="ellipse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F6471AE-0D72-4D1E-8029-A93B053247B9}"/>
              </a:ext>
            </a:extLst>
          </p:cNvPr>
          <p:cNvSpPr/>
          <p:nvPr/>
        </p:nvSpPr>
        <p:spPr>
          <a:xfrm>
            <a:off x="9175427" y="1713654"/>
            <a:ext cx="900000" cy="900000"/>
          </a:xfrm>
          <a:prstGeom prst="ellipse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B681B62-4D39-464F-BB7C-0914158BBABD}"/>
              </a:ext>
            </a:extLst>
          </p:cNvPr>
          <p:cNvSpPr/>
          <p:nvPr/>
        </p:nvSpPr>
        <p:spPr>
          <a:xfrm>
            <a:off x="2349269" y="4001129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9331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9127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830EECFE-9D79-4962-8A82-A4052A580D20}"/>
              </a:ext>
            </a:extLst>
          </p:cNvPr>
          <p:cNvSpPr/>
          <p:nvPr/>
        </p:nvSpPr>
        <p:spPr>
          <a:xfrm>
            <a:off x="2450706" y="2903309"/>
            <a:ext cx="900000" cy="90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C2A93D2-41C3-46B9-9BCA-4473F2EF967C}"/>
              </a:ext>
            </a:extLst>
          </p:cNvPr>
          <p:cNvSpPr/>
          <p:nvPr/>
        </p:nvSpPr>
        <p:spPr>
          <a:xfrm>
            <a:off x="3668354" y="4517991"/>
            <a:ext cx="900000" cy="90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BBC9683-275B-498D-8B51-1501A6FADAE3}"/>
              </a:ext>
            </a:extLst>
          </p:cNvPr>
          <p:cNvSpPr/>
          <p:nvPr/>
        </p:nvSpPr>
        <p:spPr>
          <a:xfrm>
            <a:off x="4779605" y="2271688"/>
            <a:ext cx="900000" cy="90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B8DF02F-92B6-41F7-91AA-84A3F4F02A75}"/>
              </a:ext>
            </a:extLst>
          </p:cNvPr>
          <p:cNvSpPr/>
          <p:nvPr/>
        </p:nvSpPr>
        <p:spPr>
          <a:xfrm>
            <a:off x="9527398" y="4122000"/>
            <a:ext cx="900000" cy="90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173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2681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>
            <a:extLst>
              <a:ext uri="{FF2B5EF4-FFF2-40B4-BE49-F238E27FC236}">
                <a16:creationId xmlns:a16="http://schemas.microsoft.com/office/drawing/2014/main" id="{1EC50B10-A6B0-4C55-8707-FBD250DC8E9C}"/>
              </a:ext>
            </a:extLst>
          </p:cNvPr>
          <p:cNvSpPr/>
          <p:nvPr/>
        </p:nvSpPr>
        <p:spPr>
          <a:xfrm>
            <a:off x="4773914" y="5472000"/>
            <a:ext cx="900000" cy="90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F34C0BD-0CEC-454A-AFDB-0EB0DD4862E4}"/>
              </a:ext>
            </a:extLst>
          </p:cNvPr>
          <p:cNvSpPr/>
          <p:nvPr/>
        </p:nvSpPr>
        <p:spPr>
          <a:xfrm>
            <a:off x="5646000" y="1214292"/>
            <a:ext cx="900000" cy="90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B84F1D7-8711-42A3-AC47-516FCFE3F725}"/>
              </a:ext>
            </a:extLst>
          </p:cNvPr>
          <p:cNvSpPr/>
          <p:nvPr/>
        </p:nvSpPr>
        <p:spPr>
          <a:xfrm>
            <a:off x="2999474" y="4572000"/>
            <a:ext cx="900000" cy="90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5B31F40-6527-41A6-A58C-D27B6E0920B9}"/>
              </a:ext>
            </a:extLst>
          </p:cNvPr>
          <p:cNvSpPr/>
          <p:nvPr/>
        </p:nvSpPr>
        <p:spPr>
          <a:xfrm>
            <a:off x="7611140" y="1326632"/>
            <a:ext cx="900000" cy="900000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2CB25F1-5001-4909-9FAD-72507BCDB253}"/>
              </a:ext>
            </a:extLst>
          </p:cNvPr>
          <p:cNvSpPr/>
          <p:nvPr/>
        </p:nvSpPr>
        <p:spPr>
          <a:xfrm>
            <a:off x="6846346" y="6778022"/>
            <a:ext cx="900000" cy="900000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7504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4603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>
            <a:extLst>
              <a:ext uri="{FF2B5EF4-FFF2-40B4-BE49-F238E27FC236}">
                <a16:creationId xmlns:a16="http://schemas.microsoft.com/office/drawing/2014/main" id="{2EDDBB5A-B6DE-424C-BDBD-5DD92EFC8EC0}"/>
              </a:ext>
            </a:extLst>
          </p:cNvPr>
          <p:cNvSpPr/>
          <p:nvPr/>
        </p:nvSpPr>
        <p:spPr>
          <a:xfrm>
            <a:off x="3185326" y="3505036"/>
            <a:ext cx="900000" cy="90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B2AA62BA-D35E-4734-8AFF-4E49F221EB0E}"/>
              </a:ext>
            </a:extLst>
          </p:cNvPr>
          <p:cNvSpPr/>
          <p:nvPr/>
        </p:nvSpPr>
        <p:spPr>
          <a:xfrm>
            <a:off x="2630160" y="1578040"/>
            <a:ext cx="900000" cy="90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23862D26-66E5-4B0C-B5FE-454B4315E58E}"/>
              </a:ext>
            </a:extLst>
          </p:cNvPr>
          <p:cNvSpPr/>
          <p:nvPr/>
        </p:nvSpPr>
        <p:spPr>
          <a:xfrm>
            <a:off x="2105444" y="5616669"/>
            <a:ext cx="900000" cy="90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D4A945C-FC73-4BC9-9F45-09A33C3A908C}"/>
              </a:ext>
            </a:extLst>
          </p:cNvPr>
          <p:cNvSpPr/>
          <p:nvPr/>
        </p:nvSpPr>
        <p:spPr>
          <a:xfrm>
            <a:off x="5596064" y="4507475"/>
            <a:ext cx="900000" cy="900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D26AACD-F6C7-4D38-86F7-B01F22350495}"/>
              </a:ext>
            </a:extLst>
          </p:cNvPr>
          <p:cNvSpPr/>
          <p:nvPr/>
        </p:nvSpPr>
        <p:spPr>
          <a:xfrm>
            <a:off x="7376877" y="2977975"/>
            <a:ext cx="900000" cy="900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E666AE2-39B1-4725-9CA0-C3305874EB1B}"/>
              </a:ext>
            </a:extLst>
          </p:cNvPr>
          <p:cNvSpPr/>
          <p:nvPr/>
        </p:nvSpPr>
        <p:spPr>
          <a:xfrm>
            <a:off x="7826877" y="5037104"/>
            <a:ext cx="900000" cy="900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96017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55845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830EECFE-9D79-4962-8A82-A4052A580D20}"/>
              </a:ext>
            </a:extLst>
          </p:cNvPr>
          <p:cNvSpPr/>
          <p:nvPr/>
        </p:nvSpPr>
        <p:spPr>
          <a:xfrm>
            <a:off x="3260175" y="4207453"/>
            <a:ext cx="900000" cy="90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C2A93D2-41C3-46B9-9BCA-4473F2EF967C}"/>
              </a:ext>
            </a:extLst>
          </p:cNvPr>
          <p:cNvSpPr/>
          <p:nvPr/>
        </p:nvSpPr>
        <p:spPr>
          <a:xfrm>
            <a:off x="4477823" y="5822135"/>
            <a:ext cx="900000" cy="900000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BBC9683-275B-498D-8B51-1501A6FADAE3}"/>
              </a:ext>
            </a:extLst>
          </p:cNvPr>
          <p:cNvSpPr/>
          <p:nvPr/>
        </p:nvSpPr>
        <p:spPr>
          <a:xfrm>
            <a:off x="8073057" y="2722836"/>
            <a:ext cx="900000" cy="90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B8DF02F-92B6-41F7-91AA-84A3F4F02A75}"/>
              </a:ext>
            </a:extLst>
          </p:cNvPr>
          <p:cNvSpPr/>
          <p:nvPr/>
        </p:nvSpPr>
        <p:spPr>
          <a:xfrm>
            <a:off x="8343175" y="4976144"/>
            <a:ext cx="900000" cy="90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C44AFED-8F65-40E0-8E28-7DFE42A5EB4B}"/>
              </a:ext>
            </a:extLst>
          </p:cNvPr>
          <p:cNvSpPr/>
          <p:nvPr/>
        </p:nvSpPr>
        <p:spPr>
          <a:xfrm>
            <a:off x="4027823" y="2581108"/>
            <a:ext cx="900000" cy="90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8831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38719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7103</TotalTime>
  <Words>4</Words>
  <Application>Microsoft Office PowerPoint</Application>
  <PresentationFormat>Custom</PresentationFormat>
  <Paragraphs>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Metcalfe</dc:creator>
  <cp:lastModifiedBy>I See Maths ltd</cp:lastModifiedBy>
  <cp:revision>479</cp:revision>
  <dcterms:created xsi:type="dcterms:W3CDTF">2017-06-14T20:19:49Z</dcterms:created>
  <dcterms:modified xsi:type="dcterms:W3CDTF">2021-11-29T16:23:06Z</dcterms:modified>
</cp:coreProperties>
</file>